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9"/>
  </p:normalViewPr>
  <p:slideViewPr>
    <p:cSldViewPr>
      <p:cViewPr>
        <p:scale>
          <a:sx n="179" d="100"/>
          <a:sy n="179" d="100"/>
        </p:scale>
        <p:origin x="14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997" y="2729343"/>
            <a:ext cx="6983679" cy="72895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1800" y="2677238"/>
            <a:ext cx="6858634" cy="6412012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R="1270" algn="ctr">
              <a:lnSpc>
                <a:spcPct val="100000"/>
              </a:lnSpc>
              <a:spcBef>
                <a:spcPts val="86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</a:p>
          <a:p>
            <a:pPr marR="1270" algn="ctr">
              <a:lnSpc>
                <a:spcPct val="100000"/>
              </a:lnSpc>
              <a:spcBef>
                <a:spcPts val="860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r>
              <a:rPr lang="es-ES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rmación</a:t>
            </a:r>
            <a:endParaRPr sz="1300" dirty="0">
              <a:latin typeface="Cambria"/>
              <a:cs typeface="Cambria"/>
            </a:endParaRPr>
          </a:p>
          <a:p>
            <a:pPr marL="12700" marR="7620">
              <a:lnSpc>
                <a:spcPts val="1000"/>
              </a:lnSpc>
              <a:spcBef>
                <a:spcPts val="365"/>
              </a:spcBef>
            </a:pP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Unas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pocas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vaporizaciones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son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suficientes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envolver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habitaciones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de la casa o la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oficina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en una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fragancia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irresistible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, tan fresca como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frutas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recién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recogidas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en una fresca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mañana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95" dirty="0" err="1">
                <a:solidFill>
                  <a:srgbClr val="185633"/>
                </a:solidFill>
                <a:latin typeface="Cambria"/>
                <a:cs typeface="Cambria"/>
              </a:rPr>
              <a:t>verano</a:t>
            </a: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7620">
              <a:lnSpc>
                <a:spcPts val="1000"/>
              </a:lnSpc>
              <a:spcBef>
                <a:spcPts val="365"/>
              </a:spcBef>
            </a:pP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Notas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de: mandarina,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cassis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, rosa, madera de cedro,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endParaRPr lang="it-IT" sz="100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7620">
              <a:lnSpc>
                <a:spcPts val="1000"/>
              </a:lnSpc>
              <a:spcBef>
                <a:spcPts val="365"/>
              </a:spcBef>
            </a:pP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300" b="1" dirty="0" err="1">
                <a:solidFill>
                  <a:srgbClr val="185633"/>
                </a:solidFill>
                <a:latin typeface="Cambria"/>
                <a:cs typeface="Cambria"/>
              </a:rPr>
              <a:t>Fami</a:t>
            </a:r>
            <a:r>
              <a:rPr lang="es-ES" sz="1300" b="1" dirty="0" err="1">
                <a:solidFill>
                  <a:srgbClr val="185633"/>
                </a:solidFill>
                <a:latin typeface="Cambria"/>
                <a:cs typeface="Cambria"/>
              </a:rPr>
              <a:t>lia</a:t>
            </a:r>
            <a:r>
              <a:rPr sz="1300" b="1" spc="41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olfat</a:t>
            </a:r>
            <a:r>
              <a:rPr lang="es-ES"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iva</a:t>
            </a:r>
            <a:endParaRPr sz="13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Cítrico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Afrutado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70" dirty="0" err="1">
                <a:solidFill>
                  <a:srgbClr val="185633"/>
                </a:solidFill>
                <a:latin typeface="Cambria"/>
                <a:cs typeface="Cambria"/>
              </a:rPr>
              <a:t>Amaderado</a:t>
            </a:r>
            <a:r>
              <a:rPr lang="it-IT" sz="1000" spc="7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300" b="1" spc="-25" dirty="0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z="1000" spc="120" dirty="0">
                <a:solidFill>
                  <a:srgbClr val="185633"/>
                </a:solidFill>
                <a:latin typeface="Cambria"/>
                <a:cs typeface="Cambria"/>
              </a:rPr>
              <a:t>USO:</a:t>
            </a:r>
            <a:r>
              <a:rPr sz="1000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Rocíe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aproximadamente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a un metro del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suelo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enfriar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habitación</a:t>
            </a:r>
            <a:r>
              <a:rPr sz="1000" spc="7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Lea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etiqueta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antes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usar</a:t>
            </a:r>
            <a:r>
              <a:rPr sz="1000" spc="4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  <a:p>
            <a:pPr marL="1457960" marR="2290445">
              <a:lnSpc>
                <a:spcPts val="1000"/>
              </a:lnSpc>
              <a:spcBef>
                <a:spcPts val="1000"/>
              </a:spcBef>
            </a:pP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Peligro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Líquidos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vapores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fácilmente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inflamables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Causa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irritación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ocular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severa.
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Manténgalo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alejado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fuentes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calor,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superficies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calientes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chispas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llamas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abiertas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u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otras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fuentes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ignición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
No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fume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
Si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irritación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ocular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persiste,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busque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atención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médica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Mantener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fuera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alcance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niños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Contiene:</a:t>
            </a:r>
            <a:r>
              <a:rPr sz="1000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70" dirty="0">
                <a:solidFill>
                  <a:srgbClr val="185633"/>
                </a:solidFill>
                <a:latin typeface="Cambria"/>
                <a:cs typeface="Cambria"/>
              </a:rPr>
              <a:t>Cyclamen</a:t>
            </a:r>
            <a:r>
              <a:rPr sz="1000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Aldehyde,</a:t>
            </a:r>
            <a:r>
              <a:rPr sz="1000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10" dirty="0">
                <a:solidFill>
                  <a:srgbClr val="185633"/>
                </a:solidFill>
                <a:latin typeface="Cambria"/>
                <a:cs typeface="Cambria"/>
              </a:rPr>
              <a:t>Linalyl</a:t>
            </a:r>
            <a:r>
              <a:rPr sz="1000" spc="1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55" dirty="0">
                <a:solidFill>
                  <a:srgbClr val="185633"/>
                </a:solidFill>
                <a:latin typeface="Cambria"/>
                <a:cs typeface="Cambria"/>
              </a:rPr>
              <a:t>Acetate,</a:t>
            </a:r>
            <a:r>
              <a:rPr sz="1000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55" dirty="0">
                <a:solidFill>
                  <a:srgbClr val="185633"/>
                </a:solidFill>
                <a:latin typeface="Cambria"/>
                <a:cs typeface="Cambria"/>
              </a:rPr>
              <a:t>Linalool,</a:t>
            </a:r>
            <a:r>
              <a:rPr sz="1000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Limonene.</a:t>
            </a:r>
            <a:endParaRPr sz="1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T</a:t>
            </a:r>
            <a:r>
              <a:rPr lang="es-ES" sz="1000" spc="60" dirty="0">
                <a:solidFill>
                  <a:srgbClr val="185633"/>
                </a:solidFill>
                <a:latin typeface="Cambria"/>
                <a:cs typeface="Cambria"/>
              </a:rPr>
              <a:t>oda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la</a:t>
            </a:r>
            <a:r>
              <a:rPr sz="10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50" dirty="0" err="1">
                <a:solidFill>
                  <a:srgbClr val="185633"/>
                </a:solidFill>
                <a:latin typeface="Cambria"/>
                <a:cs typeface="Cambria"/>
              </a:rPr>
              <a:t>linea</a:t>
            </a:r>
            <a:r>
              <a:rPr sz="1000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es-ES" sz="1000" spc="30" dirty="0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endParaRPr sz="10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Frasco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vidrio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100 ml con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dosificador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spray.</a:t>
            </a: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lang="es-ES" sz="1300" b="1" spc="50" dirty="0">
                <a:solidFill>
                  <a:srgbClr val="185633"/>
                </a:solidFill>
                <a:latin typeface="Cambria"/>
                <a:cs typeface="Cambria"/>
              </a:rPr>
              <a:t>Etiquetado ambiental</a:t>
            </a:r>
            <a:endParaRPr sz="1300" dirty="0">
              <a:latin typeface="Cambria"/>
              <a:cs typeface="Cambria"/>
            </a:endParaRPr>
          </a:p>
          <a:p>
            <a:pPr marL="12700" marR="5080">
              <a:lnSpc>
                <a:spcPts val="1000"/>
              </a:lnSpc>
              <a:spcBef>
                <a:spcPts val="365"/>
              </a:spcBef>
            </a:pP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en la tabla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selectiva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residuos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cartón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20" dirty="0">
                <a:solidFill>
                  <a:srgbClr val="185633"/>
                </a:solidFill>
                <a:latin typeface="Cambria"/>
                <a:cs typeface="Cambria"/>
              </a:rPr>
              <a:t> primario</a:t>
            </a: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7159" y="0"/>
            <a:ext cx="2112832" cy="26537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593" y="564204"/>
            <a:ext cx="2308860" cy="1343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–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lang="it-IT" sz="1200" spc="9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ambria"/>
              <a:cs typeface="Cambria"/>
            </a:endParaRPr>
          </a:p>
          <a:p>
            <a:pPr marL="20955">
              <a:lnSpc>
                <a:spcPct val="100000"/>
              </a:lnSpc>
              <a:spcBef>
                <a:spcPts val="5"/>
              </a:spcBef>
            </a:pPr>
            <a:r>
              <a:rPr lang="es-ES" sz="1500" b="1" spc="90" dirty="0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endParaRPr sz="1500" dirty="0">
              <a:latin typeface="Cambria"/>
              <a:cs typeface="Cambria"/>
            </a:endParaRPr>
          </a:p>
          <a:p>
            <a:pPr marL="20955">
              <a:lnSpc>
                <a:spcPct val="100000"/>
              </a:lnSpc>
              <a:spcBef>
                <a:spcPts val="85"/>
              </a:spcBef>
            </a:pPr>
            <a:r>
              <a:rPr lang="es-ES" sz="1500" b="1" dirty="0">
                <a:solidFill>
                  <a:srgbClr val="185633"/>
                </a:solidFill>
                <a:latin typeface="Cambria"/>
                <a:cs typeface="Cambria"/>
              </a:rPr>
              <a:t>Perfume para el ambiente</a:t>
            </a:r>
            <a:endParaRPr sz="15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1500" dirty="0">
              <a:latin typeface="Cambria"/>
              <a:cs typeface="Cambria"/>
            </a:endParaRPr>
          </a:p>
          <a:p>
            <a:pPr marL="20955">
              <a:lnSpc>
                <a:spcPct val="100000"/>
              </a:lnSpc>
            </a:pPr>
            <a:r>
              <a:rPr lang="es-ES" sz="1000" spc="95" dirty="0">
                <a:solidFill>
                  <a:srgbClr val="185633"/>
                </a:solidFill>
                <a:latin typeface="Cambria"/>
                <a:cs typeface="Cambria"/>
              </a:rPr>
              <a:t>REF.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081.084</a:t>
            </a:r>
            <a:endParaRPr sz="10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232</Words>
  <Application>Microsoft Macintosh PowerPoint</Application>
  <PresentationFormat>Personalizzato</PresentationFormat>
  <Paragraphs>30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Cambria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1</cp:revision>
  <dcterms:created xsi:type="dcterms:W3CDTF">2025-06-03T15:18:10Z</dcterms:created>
  <dcterms:modified xsi:type="dcterms:W3CDTF">2025-06-08T14:33:03Z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2024-12-11T00:00:00Z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2025-06-03T00:00:00Z</vt:filetime>
  </property>
  <property fmtid="{D5CDD505-2E9C-101B-9397-08002B2CF9AE}" pid="5" name="Producer">
    <vt:lpwstr>Adobe PDF Library 17.0</vt:lpwstr>
  </property>
</Properties>
</file>